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9" r:id="rId2"/>
    <p:sldId id="260" r:id="rId3"/>
    <p:sldId id="261" r:id="rId4"/>
    <p:sldId id="257" r:id="rId5"/>
    <p:sldId id="256" r:id="rId6"/>
    <p:sldId id="258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Sylfaen" panose="010A0502050306030303" pitchFamily="18" charset="0"/>
      <p:regular r:id="rId11"/>
    </p:embeddedFont>
    <p:embeddedFont>
      <p:font typeface="Poppins Light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mputer Says No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43" d="100"/>
          <a:sy n="43" d="100"/>
        </p:scale>
        <p:origin x="70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svg"/><Relationship Id="rId7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10" Type="http://schemas.openxmlformats.org/officeDocument/2006/relationships/image" Target="../media/image22.png"/><Relationship Id="rId4" Type="http://schemas.openxmlformats.org/officeDocument/2006/relationships/image" Target="../media/image17.png"/><Relationship Id="rId9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2.png"/><Relationship Id="rId7" Type="http://schemas.openxmlformats.org/officeDocument/2006/relationships/image" Target="../media/image2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8.png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33.png"/><Relationship Id="rId7" Type="http://schemas.openxmlformats.org/officeDocument/2006/relationships/image" Target="../media/image3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34.png"/><Relationship Id="rId4" Type="http://schemas.openxmlformats.org/officeDocument/2006/relationships/image" Target="../media/image10.pn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-13871"/>
            <a:ext cx="18285714" cy="102857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629400" y="4127837"/>
            <a:ext cx="5715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6000" b="1" dirty="0" smtClean="0">
                <a:solidFill>
                  <a:schemeClr val="bg1"/>
                </a:solidFill>
                <a:latin typeface="Sylfaen" panose="010A0502050306030303" pitchFamily="18" charset="0"/>
              </a:rPr>
              <a:t>მოგესალმებით</a:t>
            </a:r>
            <a:endParaRPr lang="en-US" sz="6000" b="1" kern="1200" dirty="0">
              <a:solidFill>
                <a:schemeClr val="bg1"/>
              </a:solidFill>
              <a:latin typeface="Sylfaen" panose="010A05020503060303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6336">
            <a:off x="466387" y="555462"/>
            <a:ext cx="2368165" cy="2368165"/>
          </a:xfrm>
          <a:prstGeom prst="rect">
            <a:avLst/>
          </a:prstGeom>
        </p:spPr>
      </p:pic>
      <p:sp>
        <p:nvSpPr>
          <p:cNvPr id="11" name="Freeform 3"/>
          <p:cNvSpPr/>
          <p:nvPr/>
        </p:nvSpPr>
        <p:spPr>
          <a:xfrm flipH="1">
            <a:off x="12954000" y="1527555"/>
            <a:ext cx="4241088" cy="6216225"/>
          </a:xfrm>
          <a:custGeom>
            <a:avLst/>
            <a:gdLst/>
            <a:ahLst/>
            <a:cxnLst/>
            <a:rect l="l" t="t" r="r" b="b"/>
            <a:pathLst>
              <a:path w="1689859" h="2476851">
                <a:moveTo>
                  <a:pt x="1689859" y="0"/>
                </a:moveTo>
                <a:lnTo>
                  <a:pt x="0" y="0"/>
                </a:lnTo>
                <a:lnTo>
                  <a:pt x="0" y="2476850"/>
                </a:lnTo>
                <a:lnTo>
                  <a:pt x="1689859" y="2476850"/>
                </a:lnTo>
                <a:lnTo>
                  <a:pt x="1689859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Freeform 4"/>
          <p:cNvSpPr/>
          <p:nvPr/>
        </p:nvSpPr>
        <p:spPr>
          <a:xfrm>
            <a:off x="4724400" y="5073445"/>
            <a:ext cx="3159542" cy="2052703"/>
          </a:xfrm>
          <a:custGeom>
            <a:avLst/>
            <a:gdLst/>
            <a:ahLst/>
            <a:cxnLst/>
            <a:rect l="l" t="t" r="r" b="b"/>
            <a:pathLst>
              <a:path w="2204284" h="1686217">
                <a:moveTo>
                  <a:pt x="0" y="0"/>
                </a:moveTo>
                <a:lnTo>
                  <a:pt x="2204284" y="0"/>
                </a:lnTo>
                <a:lnTo>
                  <a:pt x="2204284" y="1686218"/>
                </a:lnTo>
                <a:lnTo>
                  <a:pt x="0" y="16862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23728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6860" cy="102863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171700"/>
            <a:ext cx="5334000" cy="5334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4991100"/>
            <a:ext cx="6664544" cy="37528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3746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1" y="0"/>
            <a:ext cx="18439257" cy="10372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5111" y="467122"/>
            <a:ext cx="10310123" cy="91138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915" y="6317415"/>
            <a:ext cx="4038600" cy="36165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248" y="6655302"/>
            <a:ext cx="3631698" cy="36316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762" y="-73183"/>
            <a:ext cx="3322671" cy="33226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4076" y="137723"/>
            <a:ext cx="3547021" cy="29797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303" y="2821188"/>
            <a:ext cx="4405738" cy="440573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62000" y="4436583"/>
            <a:ext cx="36711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8000" kern="1200" dirty="0" smtClean="0">
                <a:solidFill>
                  <a:schemeClr val="bg1"/>
                </a:solidFill>
                <a:latin typeface="Sylfaen" panose="010A0502050306030303" pitchFamily="18" charset="0"/>
              </a:rPr>
              <a:t>50</a:t>
            </a:r>
            <a:r>
              <a:rPr lang="ka-GE" sz="8000" kern="1200" dirty="0" smtClean="0">
                <a:solidFill>
                  <a:schemeClr val="tx1"/>
                </a:solidFill>
                <a:latin typeface="Sylfaen" panose="010A0502050306030303" pitchFamily="18" charset="0"/>
              </a:rPr>
              <a:t> </a:t>
            </a:r>
            <a:r>
              <a:rPr lang="ka-GE" sz="8000" kern="1200" dirty="0" smtClean="0">
                <a:solidFill>
                  <a:schemeClr val="bg1"/>
                </a:solidFill>
                <a:latin typeface="Sylfaen" panose="010A0502050306030303" pitchFamily="18" charset="0"/>
              </a:rPr>
              <a:t>მილ</a:t>
            </a:r>
            <a:endParaRPr lang="en-US" sz="8000" kern="1200" dirty="0">
              <a:solidFill>
                <a:schemeClr val="bg1"/>
              </a:solidFill>
              <a:latin typeface="Sylfaen" panose="010A05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0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372600" y="409882"/>
            <a:ext cx="8509101" cy="9311388"/>
          </a:xfrm>
          <a:custGeom>
            <a:avLst/>
            <a:gdLst/>
            <a:ahLst/>
            <a:cxnLst/>
            <a:rect l="l" t="t" r="r" b="b"/>
            <a:pathLst>
              <a:path w="8509101" h="9311388">
                <a:moveTo>
                  <a:pt x="0" y="0"/>
                </a:moveTo>
                <a:lnTo>
                  <a:pt x="8509101" y="0"/>
                </a:lnTo>
                <a:lnTo>
                  <a:pt x="8509101" y="9311388"/>
                </a:lnTo>
                <a:lnTo>
                  <a:pt x="0" y="93113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830357" y="-902150"/>
            <a:ext cx="6173053" cy="2601942"/>
          </a:xfrm>
          <a:custGeom>
            <a:avLst/>
            <a:gdLst/>
            <a:ahLst/>
            <a:cxnLst/>
            <a:rect l="l" t="t" r="r" b="b"/>
            <a:pathLst>
              <a:path w="6173053" h="2601942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3091052">
            <a:off x="-1684467" y="5508041"/>
            <a:ext cx="6638823" cy="5976180"/>
          </a:xfrm>
          <a:custGeom>
            <a:avLst/>
            <a:gdLst/>
            <a:ahLst/>
            <a:cxnLst/>
            <a:rect l="l" t="t" r="r" b="b"/>
            <a:pathLst>
              <a:path w="6638823" h="5976180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28600" y="6057900"/>
            <a:ext cx="9906835" cy="24754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6889"/>
              </a:lnSpc>
              <a:spcBef>
                <a:spcPct val="0"/>
              </a:spcBef>
            </a:pPr>
            <a:r>
              <a:rPr lang="ka-GE" sz="23458" dirty="0" smtClean="0">
                <a:solidFill>
                  <a:srgbClr val="6866E1"/>
                </a:solidFill>
                <a:latin typeface="Sylfaen" panose="010A0502050306030303" pitchFamily="18" charset="0"/>
              </a:rPr>
              <a:t>მიზანი</a:t>
            </a:r>
            <a:endParaRPr lang="en-US" sz="23458" dirty="0">
              <a:solidFill>
                <a:srgbClr val="6866E1"/>
              </a:solidFill>
              <a:latin typeface="Sylfaen" panose="010A0502050306030303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-1883143" y="4850390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2519685" y="4975127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5400000">
            <a:off x="6922511" y="4850389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740066" y="-360334"/>
            <a:ext cx="4817598" cy="4184142"/>
          </a:xfrm>
          <a:custGeom>
            <a:avLst/>
            <a:gdLst/>
            <a:ahLst/>
            <a:cxnLst/>
            <a:rect l="l" t="t" r="r" b="b"/>
            <a:pathLst>
              <a:path w="4817598" h="4184142">
                <a:moveTo>
                  <a:pt x="0" y="0"/>
                </a:moveTo>
                <a:lnTo>
                  <a:pt x="4817598" y="0"/>
                </a:lnTo>
                <a:lnTo>
                  <a:pt x="4817598" y="4184143"/>
                </a:lnTo>
                <a:lnTo>
                  <a:pt x="0" y="41841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914841" y="-1784862"/>
            <a:ext cx="5101092" cy="4365182"/>
          </a:xfrm>
          <a:custGeom>
            <a:avLst/>
            <a:gdLst/>
            <a:ahLst/>
            <a:cxnLst/>
            <a:rect l="l" t="t" r="r" b="b"/>
            <a:pathLst>
              <a:path w="5101092" h="4365182">
                <a:moveTo>
                  <a:pt x="0" y="0"/>
                </a:moveTo>
                <a:lnTo>
                  <a:pt x="5101092" y="0"/>
                </a:lnTo>
                <a:lnTo>
                  <a:pt x="5101092" y="4365181"/>
                </a:lnTo>
                <a:lnTo>
                  <a:pt x="0" y="43651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601849" y="7100342"/>
            <a:ext cx="11495135" cy="4845199"/>
          </a:xfrm>
          <a:custGeom>
            <a:avLst/>
            <a:gdLst/>
            <a:ahLst/>
            <a:cxnLst/>
            <a:rect l="l" t="t" r="r" b="b"/>
            <a:pathLst>
              <a:path w="11495135" h="4845199">
                <a:moveTo>
                  <a:pt x="0" y="0"/>
                </a:moveTo>
                <a:lnTo>
                  <a:pt x="11495135" y="0"/>
                </a:lnTo>
                <a:lnTo>
                  <a:pt x="11495135" y="4845199"/>
                </a:lnTo>
                <a:lnTo>
                  <a:pt x="0" y="48451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654330" y="2914889"/>
            <a:ext cx="1461470" cy="1849961"/>
          </a:xfrm>
          <a:custGeom>
            <a:avLst/>
            <a:gdLst/>
            <a:ahLst/>
            <a:cxnLst/>
            <a:rect l="l" t="t" r="r" b="b"/>
            <a:pathLst>
              <a:path w="1461470" h="1849961">
                <a:moveTo>
                  <a:pt x="0" y="0"/>
                </a:moveTo>
                <a:lnTo>
                  <a:pt x="1461469" y="0"/>
                </a:lnTo>
                <a:lnTo>
                  <a:pt x="1461469" y="1849961"/>
                </a:lnTo>
                <a:lnTo>
                  <a:pt x="0" y="184996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6201540" y="3069480"/>
            <a:ext cx="1418460" cy="1695370"/>
          </a:xfrm>
          <a:custGeom>
            <a:avLst/>
            <a:gdLst/>
            <a:ahLst/>
            <a:cxnLst/>
            <a:rect l="l" t="t" r="r" b="b"/>
            <a:pathLst>
              <a:path w="1418460" h="169537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882887" y="3082999"/>
            <a:ext cx="1222079" cy="1695370"/>
          </a:xfrm>
          <a:custGeom>
            <a:avLst/>
            <a:gdLst/>
            <a:ahLst/>
            <a:cxnLst/>
            <a:rect l="l" t="t" r="r" b="b"/>
            <a:pathLst>
              <a:path w="1222079" h="1695370">
                <a:moveTo>
                  <a:pt x="0" y="0"/>
                </a:moveTo>
                <a:lnTo>
                  <a:pt x="1222079" y="0"/>
                </a:lnTo>
                <a:lnTo>
                  <a:pt x="1222079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5642986" y="1495425"/>
            <a:ext cx="7678893" cy="1117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90"/>
              </a:lnSpc>
              <a:spcBef>
                <a:spcPct val="0"/>
              </a:spcBef>
            </a:pPr>
            <a:r>
              <a:rPr lang="en-US" sz="10403">
                <a:solidFill>
                  <a:srgbClr val="6866E1"/>
                </a:solidFill>
                <a:latin typeface="Computer Says No"/>
              </a:rPr>
              <a:t>PROJECT OBJECTIVES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61897" y="4973473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ka-GE" sz="4000" dirty="0" smtClean="0">
                <a:solidFill>
                  <a:srgbClr val="BF78FE"/>
                </a:solidFill>
                <a:latin typeface="Sylfaen" panose="010A0502050306030303" pitchFamily="18" charset="0"/>
              </a:rPr>
              <a:t>შესავალი</a:t>
            </a:r>
            <a:endParaRPr lang="en-US" sz="4000" dirty="0">
              <a:solidFill>
                <a:srgbClr val="BF78FE"/>
              </a:solidFill>
              <a:latin typeface="Sylfaen" panose="010A0502050306030303" pitchFamily="18" charset="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036290" y="5801924"/>
            <a:ext cx="3037045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r>
              <a:rPr lang="ka-GE" sz="2800" dirty="0" smtClean="0">
                <a:solidFill>
                  <a:srgbClr val="FFFFFF"/>
                </a:solidFill>
                <a:latin typeface="Poppins Light"/>
              </a:rPr>
              <a:t>ჰარდვეარი</a:t>
            </a: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endParaRPr lang="ka-GE" sz="2800" dirty="0" smtClean="0">
              <a:solidFill>
                <a:srgbClr val="FFFFFF"/>
              </a:solidFill>
              <a:latin typeface="Poppins Light"/>
            </a:endParaRP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r>
              <a:rPr lang="ka-GE" sz="2800" dirty="0" smtClean="0">
                <a:solidFill>
                  <a:srgbClr val="FFFFFF"/>
                </a:solidFill>
                <a:latin typeface="Poppins Light"/>
              </a:rPr>
              <a:t>სოფტვეარი</a:t>
            </a: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endParaRPr lang="ka-GE" sz="2800" dirty="0" smtClean="0">
              <a:solidFill>
                <a:srgbClr val="FFFFFF"/>
              </a:solidFill>
              <a:latin typeface="Poppins Light"/>
            </a:endParaRP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r>
              <a:rPr lang="ka-GE" sz="2800" dirty="0" smtClean="0">
                <a:solidFill>
                  <a:srgbClr val="FFFFFF"/>
                </a:solidFill>
                <a:latin typeface="Poppins Light"/>
              </a:rPr>
              <a:t>კომპილაცია</a:t>
            </a:r>
            <a:endParaRPr lang="en-US" sz="2800" dirty="0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544533" y="5045932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ka-GE" sz="3600" dirty="0" smtClean="0">
                <a:solidFill>
                  <a:srgbClr val="BF78FE"/>
                </a:solidFill>
                <a:latin typeface="Computer Says No"/>
              </a:rPr>
              <a:t>ვებ-დევ</a:t>
            </a:r>
            <a:endParaRPr lang="en-US" sz="3600" dirty="0">
              <a:solidFill>
                <a:srgbClr val="BF78FE"/>
              </a:solidFill>
              <a:latin typeface="Computer Says No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664004" y="5029291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ka-GE" sz="3200" dirty="0" smtClean="0">
                <a:solidFill>
                  <a:srgbClr val="BF78FE"/>
                </a:solidFill>
                <a:latin typeface="Computer Says No"/>
              </a:rPr>
              <a:t>გეიმ-დევ</a:t>
            </a:r>
            <a:endParaRPr lang="en-US" sz="3200" dirty="0">
              <a:solidFill>
                <a:srgbClr val="BF78FE"/>
              </a:solidFill>
              <a:latin typeface="Computer Says No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5538363" y="5708088"/>
            <a:ext cx="3037045" cy="151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Lorem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sit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amet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consectetur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adipiscing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elit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Nam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euismod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Proin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est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at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sagittis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diam.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916955" y="5851446"/>
            <a:ext cx="3037045" cy="151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Lorem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sit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amet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consectetur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adipiscing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elit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Nam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euismod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Proin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est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at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sagittis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diam.</a:t>
            </a:r>
          </a:p>
        </p:txBody>
      </p:sp>
      <p:sp>
        <p:nvSpPr>
          <p:cNvPr id="19" name="Freeform 4"/>
          <p:cNvSpPr/>
          <p:nvPr/>
        </p:nvSpPr>
        <p:spPr>
          <a:xfrm rot="-5400000">
            <a:off x="11358884" y="4850389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10"/>
          <p:cNvSpPr/>
          <p:nvPr/>
        </p:nvSpPr>
        <p:spPr>
          <a:xfrm>
            <a:off x="15186856" y="2914889"/>
            <a:ext cx="1418460" cy="1695370"/>
          </a:xfrm>
          <a:custGeom>
            <a:avLst/>
            <a:gdLst/>
            <a:ahLst/>
            <a:cxnLst/>
            <a:rect l="l" t="t" r="r" b="b"/>
            <a:pathLst>
              <a:path w="1418460" h="169537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1" name="TextBox 16"/>
          <p:cNvSpPr txBox="1"/>
          <p:nvPr/>
        </p:nvSpPr>
        <p:spPr>
          <a:xfrm>
            <a:off x="14335438" y="5074809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 dirty="0">
                <a:solidFill>
                  <a:srgbClr val="BF78FE"/>
                </a:solidFill>
                <a:latin typeface="Computer Says No"/>
              </a:rPr>
              <a:t>OBJECTIVE </a:t>
            </a:r>
            <a:r>
              <a:rPr lang="en-US" sz="6192" dirty="0" smtClean="0">
                <a:solidFill>
                  <a:srgbClr val="BF78FE"/>
                </a:solidFill>
                <a:latin typeface="Computer Says No"/>
              </a:rPr>
              <a:t>04</a:t>
            </a:r>
            <a:endParaRPr lang="en-US" sz="6192" dirty="0">
              <a:solidFill>
                <a:srgbClr val="BF78FE"/>
              </a:solidFill>
              <a:latin typeface="Computer Says No"/>
            </a:endParaRPr>
          </a:p>
        </p:txBody>
      </p:sp>
      <p:sp>
        <p:nvSpPr>
          <p:cNvPr id="22" name="TextBox 18"/>
          <p:cNvSpPr txBox="1"/>
          <p:nvPr/>
        </p:nvSpPr>
        <p:spPr>
          <a:xfrm>
            <a:off x="14377563" y="5824505"/>
            <a:ext cx="3037045" cy="151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Lorem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sit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amet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consectetur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adipiscing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elit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Nam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euismod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Proin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est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at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sagittis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diam.</a:t>
            </a:r>
          </a:p>
        </p:txBody>
      </p:sp>
      <p:sp>
        <p:nvSpPr>
          <p:cNvPr id="23" name="Freeform 7"/>
          <p:cNvSpPr/>
          <p:nvPr/>
        </p:nvSpPr>
        <p:spPr>
          <a:xfrm>
            <a:off x="-3264486" y="7371318"/>
            <a:ext cx="7800381" cy="6821864"/>
          </a:xfrm>
          <a:custGeom>
            <a:avLst/>
            <a:gdLst/>
            <a:ahLst/>
            <a:cxnLst/>
            <a:rect l="l" t="t" r="r" b="b"/>
            <a:pathLst>
              <a:path w="7800381" h="6821864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207" y="-5530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3900191" y="-3935015"/>
            <a:ext cx="7800381" cy="6821864"/>
          </a:xfrm>
          <a:custGeom>
            <a:avLst/>
            <a:gdLst/>
            <a:ahLst/>
            <a:cxnLst/>
            <a:rect l="l" t="t" r="r" b="b"/>
            <a:pathLst>
              <a:path w="7800381" h="6821864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2841328" y="3284509"/>
            <a:ext cx="5198484" cy="8229600"/>
          </a:xfrm>
          <a:custGeom>
            <a:avLst/>
            <a:gdLst/>
            <a:ahLst/>
            <a:cxnLst/>
            <a:rect l="l" t="t" r="r" b="b"/>
            <a:pathLst>
              <a:path w="5198484" h="8229600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1200" y="4533900"/>
            <a:ext cx="2971800" cy="2971800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3732172" y="2145344"/>
            <a:ext cx="7086600" cy="7315200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8490" y="3591726"/>
            <a:ext cx="2466174" cy="246617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8800" y="3695700"/>
            <a:ext cx="2133600" cy="21336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53684" y="7722129"/>
            <a:ext cx="1828800" cy="18288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34400" y="7449995"/>
            <a:ext cx="2494105" cy="249410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19800" y="1333500"/>
            <a:ext cx="2590800" cy="2590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208" y="-55306"/>
            <a:ext cx="18533807" cy="10456606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257300"/>
            <a:ext cx="8076895" cy="807689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9249695" y="2781300"/>
            <a:ext cx="24089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3684" y="1548213"/>
            <a:ext cx="2466174" cy="2466174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8991600" y="5905500"/>
            <a:ext cx="3352800" cy="1905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24735" y="6862055"/>
            <a:ext cx="1828800" cy="1828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2400" y="1260987"/>
            <a:ext cx="2590800" cy="25908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6248400" y="20955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96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/>
          <p:cNvSpPr/>
          <p:nvPr/>
        </p:nvSpPr>
        <p:spPr>
          <a:xfrm>
            <a:off x="-17208" y="-55306"/>
            <a:ext cx="18533807" cy="10456606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</p:sp>
      <p:cxnSp>
        <p:nvCxnSpPr>
          <p:cNvPr id="3" name="Straight Arrow Connector 2"/>
          <p:cNvCxnSpPr/>
          <p:nvPr/>
        </p:nvCxnSpPr>
        <p:spPr>
          <a:xfrm>
            <a:off x="6705600" y="4543732"/>
            <a:ext cx="381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200" y="1790700"/>
            <a:ext cx="4876800" cy="4876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00" y="3009900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/>
          <p:cNvSpPr/>
          <p:nvPr/>
        </p:nvSpPr>
        <p:spPr>
          <a:xfrm>
            <a:off x="-17208" y="-55306"/>
            <a:ext cx="18533807" cy="10456606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6E05692A-66EA-4B81-BB36-B180DBDCDF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363" y="4220488"/>
            <a:ext cx="952509" cy="95250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964" y="1770414"/>
            <a:ext cx="5532471" cy="55324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2636030"/>
            <a:ext cx="4061687" cy="259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00" y="3931430"/>
            <a:ext cx="1828800" cy="1828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D2A885F-476F-4F7B-9C04-541D99227CA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199" y="6710504"/>
            <a:ext cx="1184762" cy="11847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868400" y="6515100"/>
            <a:ext cx="21336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20800" y="763723"/>
            <a:ext cx="2466174" cy="2466174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V="1">
            <a:off x="11353800" y="2636030"/>
            <a:ext cx="2667000" cy="12954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125200" y="5809758"/>
            <a:ext cx="2743200" cy="175616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737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96296E-6 L 2.08333E-6 -2.96296E-6 C 0.0013 0.00679 0.0026 0.01343 0.00399 0.02006 C 0.00468 0.02346 0.00573 0.0267 0.00642 0.03009 C 0.00711 0.0338 0.00711 0.03935 0.00798 0.04306 C 0.00894 0.04707 0.01015 0.05077 0.01128 0.05447 L 0.01284 0.06018 C 0.01484 0.07423 0.01198 0.05556 0.01606 0.07608 C 0.01701 0.08071 0.01779 0.08549 0.01849 0.09043 C 0.01909 0.09414 0.01961 0.09799 0.02014 0.10185 C 0.02031 0.10324 0.02126 0.11281 0.0217 0.11481 C 0.02291 0.1196 0.02413 0.12469 0.02578 0.12901 C 0.02899 0.13781 0.03402 0.15154 0.03784 0.15494 C 0.03897 0.15586 0.0401 0.15648 0.04106 0.15772 C 0.04288 0.16034 0.04392 0.16451 0.04592 0.16636 C 0.05408 0.17361 0.04435 0.16543 0.05234 0.17068 C 0.05434 0.17191 0.05616 0.17361 0.05798 0.175 C 0.06076 0.17685 0.06059 0.17623 0.06362 0.17778 C 0.07031 0.18133 0.06797 0.18179 0.07656 0.1821 C 0.09427 0.18302 0.11206 0.18302 0.12977 0.18364 L 0.18628 0.18071 C 0.18758 0.18056 0.18889 0.17963 0.19027 0.17932 C 0.19192 0.1787 0.19349 0.17839 0.19514 0.17778 C 0.20711 0.17361 0.18663 0.17994 0.20321 0.175 C 0.20451 0.17346 0.20573 0.1716 0.2072 0.17068 C 0.20876 0.1696 0.2105 0.17006 0.21206 0.16929 C 0.21319 0.16867 0.21415 0.16713 0.21527 0.16636 C 0.21831 0.16435 0.22283 0.16265 0.22578 0.15926 C 0.22812 0.15633 0.23359 0.14876 0.23628 0.14491 C 0.23784 0.14244 0.23932 0.13966 0.24106 0.13765 C 0.24375 0.13488 0.24696 0.13302 0.24913 0.12901 C 0.25217 0.12376 0.25052 0.12546 0.25399 0.1233 C 0.25737 0.11435 0.25338 0.12376 0.26041 0.11327 C 0.26753 0.10278 0.26284 0.10664 0.27014 0.09753 C 0.27109 0.0963 0.27239 0.09599 0.27335 0.0946 C 0.27482 0.09259 0.27595 0.08966 0.27734 0.0875 C 0.28107 0.08179 0.27882 0.08781 0.28298 0.0804 C 0.28663 0.07392 0.28237 0.07731 0.28706 0.07454 C 0.28784 0.07315 0.28854 0.07145 0.28949 0.07037 C 0.29045 0.06898 0.29175 0.06883 0.2927 0.06744 C 0.29375 0.06589 0.29418 0.06343 0.29514 0.06173 C 0.29765 0.0571 0.30069 0.05339 0.30321 0.04876 C 0.30503 0.04537 0.30616 0.04074 0.30798 0.03735 C 0.30885 0.03596 0.30972 0.03457 0.31041 0.03302 C 0.31128 0.03117 0.31189 0.02901 0.31284 0.02731 C 0.31432 0.02469 0.31606 0.02253 0.3177 0.02006 C 0.32378 -0.00154 0.31987 0.00417 0.32578 -0.00278 C 0.32639 -0.00463 0.32934 -0.01296 0.32977 -0.01574 C 0.33029 -0.01852 0.3302 -0.02145 0.33064 -0.02438 C 0.33099 -0.02732 0.3322 -0.03287 0.3322 -0.03287 C 0.33246 -0.03673 0.33264 -0.04059 0.33298 -0.04444 C 0.33324 -0.0463 0.33359 -0.04815 0.33385 -0.05015 C 0.33411 -0.05247 0.33437 -0.05494 0.33463 -0.05725 C 0.33585 -0.08056 0.33585 -0.07377 0.33463 -0.10463 C 0.33455 -0.10664 0.33359 -0.1162 0.33298 -0.11898 C 0.33264 -0.12099 0.33185 -0.12269 0.33142 -0.12469 C 0.33107 -0.12608 0.3309 -0.12762 0.33064 -0.12901 C 0.33012 -0.13148 0.32951 -0.1338 0.32899 -0.13611 C 0.32647 -0.14861 0.32821 -0.14059 0.32656 -0.15046 C 0.3263 -0.15201 0.32595 -0.1534 0.32578 -0.15478 C 0.32543 -0.15664 0.32526 -0.15864 0.325 -0.16049 C 0.32448 -0.16343 0.32335 -0.16914 0.32335 -0.16914 C 0.32326 -0.17022 0.32213 -0.18966 0.3217 -0.19213 C 0.32144 -0.19367 0.32066 -0.19491 0.32014 -0.19645 C 0.31987 -0.19923 0.3197 -0.20216 0.31927 -0.20494 C 0.3184 -0.21219 0.31849 -0.2071 0.31849 -0.21065 L 0.31849 -0.21065 " pathEditMode="relative" ptsTypes="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3.33333E-6 -7.40741E-7 C -0.00443 -0.04568 -0.0013 -0.02855 -0.00651 -0.05309 C -0.00703 -0.06003 -0.00781 -0.07145 -0.00894 -0.07747 C -0.0092 -0.07917 -0.00998 -0.0804 -0.01051 -0.08179 C -0.01111 -0.08889 -0.01111 -0.09152 -0.01216 -0.09753 C -0.01259 -0.10047 -0.01346 -0.10324 -0.01372 -0.10618 C -0.01502 -0.11744 -0.01406 -0.11111 -0.01702 -0.12485 C -0.01728 -0.12871 -0.01745 -0.13257 -0.0178 -0.13627 C -0.01806 -0.13889 -0.02049 -0.15772 -0.02101 -0.16065 L -0.02266 -0.16929 L -0.02344 -0.17361 C -0.0237 -0.175 -0.02353 -0.17716 -0.02422 -0.17794 L -0.02665 -0.18087 C -0.02769 -0.18365 -0.02873 -0.18658 -0.02986 -0.18936 C -0.03212 -0.19476 -0.03368 -0.19846 -0.03637 -0.20371 C -0.03785 -0.20679 -0.03993 -0.20895 -0.04115 -0.21235 C -0.04332 -0.21806 -0.04202 -0.21574 -0.04523 -0.21945 C -0.04853 -0.2284 -0.04488 -0.21976 -0.04922 -0.2267 C -0.05096 -0.22932 -0.05278 -0.23195 -0.05408 -0.23534 C -0.0546 -0.23673 -0.05495 -0.23858 -0.05573 -0.23966 C -0.05634 -0.24059 -0.05729 -0.24059 -0.05808 -0.24105 C -0.05868 -0.24244 -0.05903 -0.24414 -0.05972 -0.24537 C -0.0612 -0.24753 -0.06459 -0.25108 -0.06459 -0.25108 C -0.06858 -0.26173 -0.06346 -0.24861 -0.06858 -0.25973 C -0.06919 -0.26096 -0.06953 -0.26266 -0.07023 -0.26405 C -0.07422 -0.27207 -0.07379 -0.27115 -0.07743 -0.27547 C -0.08117 -0.28534 -0.07882 -0.28303 -0.08308 -0.2855 C -0.08394 -0.28642 -0.08481 -0.28719 -0.08551 -0.28843 C -0.0862 -0.28951 -0.08629 -0.29182 -0.08716 -0.2926 C -0.08863 -0.29429 -0.09037 -0.2946 -0.09202 -0.29553 C -0.0928 -0.29599 -0.09358 -0.29661 -0.09445 -0.29692 C -0.09549 -0.29738 -0.09662 -0.29769 -0.09766 -0.29846 C -0.1033 -0.30216 -0.09861 -0.3 -0.1033 -0.30417 C -0.104 -0.30479 -0.10495 -0.30494 -0.10573 -0.30556 C -0.1066 -0.30633 -0.10721 -0.30772 -0.10808 -0.30849 C -0.11077 -0.31065 -0.11328 -0.31328 -0.11615 -0.3142 C -0.11832 -0.31482 -0.12283 -0.31605 -0.12509 -0.31698 C -0.12587 -0.31744 -0.12665 -0.31806 -0.12743 -0.31852 C -0.12856 -0.31898 -0.1296 -0.31945 -0.13073 -0.31991 C -0.13238 -0.32084 -0.13464 -0.32253 -0.13637 -0.32284 C -0.14662 -0.32423 -0.17613 -0.32531 -0.18308 -0.32562 L -0.2033 -0.32701 C -0.21433 -0.32655 -0.22535 -0.32686 -0.23637 -0.32562 C -0.24115 -0.32516 -0.24037 -0.32284 -0.24358 -0.31991 C -0.24436 -0.31929 -0.24523 -0.31914 -0.24601 -0.31852 C -0.24905 -0.31574 -0.24818 -0.31528 -0.25087 -0.31127 C -0.25156 -0.31019 -0.25243 -0.30942 -0.2533 -0.30849 C -0.25382 -0.30695 -0.25417 -0.3054 -0.25486 -0.30417 C -0.25556 -0.30294 -0.25669 -0.30263 -0.25729 -0.30124 C -0.25781 -0.30016 -0.25773 -0.29831 -0.25816 -0.29692 C -0.25981 -0.29105 -0.26094 -0.29121 -0.26459 -0.28689 L -0.26702 -0.28411 L -0.26945 -0.28118 C -0.27118 -0.27176 -0.26875 -0.28102 -0.27266 -0.27547 C -0.27335 -0.27439 -0.27361 -0.27253 -0.27422 -0.27115 C -0.275 -0.2696 -0.27596 -0.26837 -0.27665 -0.26682 C -0.28004 -0.25973 -0.2763 -0.26497 -0.28073 -0.25973 C -0.28125 -0.25818 -0.28195 -0.25695 -0.28229 -0.2554 C -0.28299 -0.25263 -0.28299 -0.24923 -0.28394 -0.24676 L -0.28551 -0.24244 C -0.28681 -0.23596 -0.28637 -0.23966 -0.28637 -0.23102 L -0.28637 -0.23102 " pathEditMode="relative" ptsTypes="AAAAAAAAAAAAAAAAAAAAAAAAAAAAAAAAAAAAAAAAAAAAAAAAAAAAAAAAAAAAAAA">
                                      <p:cBhvr>
                                        <p:cTn id="2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92</Words>
  <Application>Microsoft Office PowerPoint</Application>
  <PresentationFormat>Custom</PresentationFormat>
  <Paragraphs>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Sylfaen</vt:lpstr>
      <vt:lpstr>Poppins Light</vt:lpstr>
      <vt:lpstr>Calibri</vt:lpstr>
      <vt:lpstr>Computer Says 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Giorgi Dalaqishvili</dc:creator>
  <cp:lastModifiedBy>Giorgi Dalaqishvili</cp:lastModifiedBy>
  <cp:revision>12</cp:revision>
  <dcterms:created xsi:type="dcterms:W3CDTF">2006-08-16T00:00:00Z</dcterms:created>
  <dcterms:modified xsi:type="dcterms:W3CDTF">2024-05-11T18:34:53Z</dcterms:modified>
  <dc:identifier>DAGE7ooD2bo</dc:identifier>
</cp:coreProperties>
</file>

<file path=docProps/thumbnail.jpeg>
</file>